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6" r:id="rId5"/>
    <p:sldId id="258" r:id="rId6"/>
    <p:sldId id="265" r:id="rId7"/>
    <p:sldId id="259" r:id="rId8"/>
    <p:sldId id="262" r:id="rId9"/>
    <p:sldId id="264" r:id="rId10"/>
    <p:sldId id="263" r:id="rId11"/>
    <p:sldId id="261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25DE6-0927-4FF2-AA8C-90412D114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709C19-82B4-4F9F-B669-8245EA531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4CFFF-FE46-4C9F-951B-5C6DC114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DBADE2-DC47-4F08-8B4F-25C28D3E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212AF0-D91E-447E-87A2-D3C77EAB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647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6E698-E001-4FD9-9723-EDF7F3CA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66E86C-1561-4699-BCE3-8412970C3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CF20EF-1DC2-46BD-BE29-FD3EB9BD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D5ED4-6A52-4407-999D-6548DDD0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F5C722-B6EB-43E8-9E0F-403A23D1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483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480EC08-7058-48CE-9750-5D0567686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512957-2B02-41E1-BD3E-B530E2F00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11A5EA-7205-4141-8EA7-B0E67879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F860C5-6522-411F-BA62-F63EBFD7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884EB5-03A9-4561-8D57-65DCC798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43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55D990-8C92-43F0-995E-7A72BDA4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E35F80-8A53-43D0-8E04-5EBD6A894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BD277C-7D04-4153-B97F-4B9D5854E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B9106A-C943-42F5-9C95-1A8C4939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B76695-6094-47FF-B976-3C680562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6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83B65-F8E7-473B-89C7-59D5CDF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2799F4-847E-4EE7-AF87-493D19F8A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31183A-4414-4B80-A626-66E569309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50E3DB-B5A5-4262-9D6E-4C926986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5FA267-4517-4665-AC90-F82BD7F7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37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8D30E-AC16-4ECE-BB5F-E1BD7945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AB0A20-0703-4212-8631-8EE06EB30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2BBAB4-538C-4074-A6ED-B71DB1400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4B87FB-BC20-4538-9499-F360ECBD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01E89-F4C9-44FB-948C-75E857C2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51187-19DC-4FBD-A860-D2645367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02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A97D3-D3F2-43C7-9736-65A0DC4C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5DFAFA-0F55-4028-9A40-BA2A397D2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B0C8F-BA53-4747-947C-101A430B0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D2A7BE6-5DE4-449F-9D85-C0F3BEC85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6E0AB8-ABC4-4C93-AA3D-82778BF58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9C05D8D-CACB-4DE9-B029-4D55C533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3C3362-779D-44D9-B6DF-A9F1759B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9F491A-E9CC-42D2-8DA5-1454C899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580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D96CF-1EB1-4FCB-B045-56BF27D3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861E2B-4C6A-40A9-9FB6-BA99BF39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DCC392-B581-4CB1-9318-D90B1CF2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62D2F03-C46A-45B8-97A1-A3F0DD801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81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0D140FD-3C83-466C-AEF4-E194BBF07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85937C-4FD4-4EE6-AB76-9F58EFB7D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3E89ED-71EA-4D54-82B3-E4BAE5C3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47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188292-2D12-4800-864E-3A262263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6C5E1D-C277-40F9-998B-9871C9121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FA18B43-BDCE-46A5-A5EA-B88525984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919056-CB4F-4773-A70B-E45C2F5E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7FE4D8-4854-4ADA-A602-33F9105B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340140-DC4D-4366-A1FC-4BC62AA3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514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AA02C-17D3-4FB0-A41B-F3548F69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7978D0-E318-4319-B81A-2D274A63F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2F887A-E0E5-4AAA-8786-996FBB2AF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9D28EA-7FC0-41A4-9FC7-802C6CBF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D5BBC7-7AFA-408D-B862-3B734FE3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8D7715-578F-4B57-AC28-9B850282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3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60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AF6BC-F01E-4994-A811-4754FC48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08B3EA-5B76-4CF4-BBD0-579A446B7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484271-82EE-4BA7-A94F-BBC9F8A43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481AA-71D4-4232-B573-B90AFAC2CF14}" type="datetimeFigureOut">
              <a:rPr lang="ru-RU" smtClean="0"/>
              <a:t>19.02.2021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4D3464-83B8-4C4E-A81C-BAB194FAF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875DBF-0E22-4974-A0EB-56DBC9663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2994D-A509-40EB-9BA0-B1257357A9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04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93905-1123-44D7-A7E6-AB8F5F5BB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0000" y="1147033"/>
            <a:ext cx="9732000" cy="238760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GB" sz="11500" b="1" i="1" dirty="0">
                <a:solidFill>
                  <a:schemeClr val="accent2">
                    <a:lumMod val="7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Waimangu Geyser</a:t>
            </a:r>
            <a:endParaRPr lang="ru-RU" sz="11500" i="1" dirty="0">
              <a:solidFill>
                <a:schemeClr val="accent2">
                  <a:lumMod val="75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455B60-BB02-415F-8B6F-E278FB1E7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518383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ln w="19050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biggest Geyser in the world</a:t>
            </a:r>
            <a:endParaRPr lang="ru-RU" sz="3200" b="1" dirty="0">
              <a:ln w="19050">
                <a:solidFill>
                  <a:schemeClr val="tx1"/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25AB-EE08-46D3-87A2-DD87EE0FB9B7}"/>
              </a:ext>
            </a:extLst>
          </p:cNvPr>
          <p:cNvSpPr txBox="1"/>
          <p:nvPr/>
        </p:nvSpPr>
        <p:spPr>
          <a:xfrm>
            <a:off x="3048515" y="4163048"/>
            <a:ext cx="6094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Zealand</a:t>
            </a:r>
            <a:endParaRPr lang="ru-RU" sz="32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387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22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There is also an incredibly beautiful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«Blue» lake next to the geyser.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AC4B20-DDDB-4B7A-86D1-99CE8078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32" y="2392350"/>
            <a:ext cx="5822812" cy="386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5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30E67-018D-4633-B1D6-6053157E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Sitting on a sofa, it’s pretty difficult to realize(,) how beautiful the eruptions are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But this picture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can bring you closer to understanding: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8B914DA-FAA7-4EFB-B151-66AB36ED7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60" y="1926607"/>
            <a:ext cx="7137480" cy="475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8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30E67-018D-4633-B1D6-6053157E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219" y="235380"/>
            <a:ext cx="6773562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Thanks for your attention!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61493-0CC9-4753-BB52-C972B1AB3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31" y="1690688"/>
            <a:ext cx="7056738" cy="4704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42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30E67-018D-4633-B1D6-6053157E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213" y="433088"/>
            <a:ext cx="10237573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You are welcome to ask so many questions that they become uncountable and can be called «much questions»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1AA8EF-FF95-45BB-9F3C-26C86575A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11" y="2246785"/>
            <a:ext cx="8769178" cy="45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00" y="1238401"/>
            <a:ext cx="11095200" cy="4932000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7200" b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«I'm an expert, I want people to accept my information!»</a:t>
            </a:r>
            <a:endParaRPr lang="ru-RU" sz="7200" b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F9391-CF0A-4DC2-B207-612C56B74BBA}"/>
              </a:ext>
            </a:extLst>
          </p:cNvPr>
          <p:cNvSpPr txBox="1"/>
          <p:nvPr/>
        </p:nvSpPr>
        <p:spPr>
          <a:xfrm>
            <a:off x="878359" y="846438"/>
            <a:ext cx="10435282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600" b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 mindset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(as Tatyana Grigir’evna said at the previous lesson):</a:t>
            </a:r>
            <a:endParaRPr lang="ru-RU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63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30E67-018D-4633-B1D6-6053157ED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If we intend to find the biggest geyser in the world, we should definitely visit New Zealand</a:t>
            </a:r>
            <a:endParaRPr lang="ru-RU" b="1" dirty="0">
              <a:solidFill>
                <a:srgbClr val="92D05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8DFD2C-37D5-442D-B088-5939FD0F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59" y="2396553"/>
            <a:ext cx="5782482" cy="4096322"/>
          </a:xfrm>
          <a:prstGeom prst="rect">
            <a:avLst/>
          </a:prstGeom>
          <a:ln>
            <a:noFill/>
          </a:ln>
          <a:effectLst>
            <a:outerShdw blurRad="292100" dist="139700" dir="2700000" sx="101000" sy="101000" algn="tl" rotWithShape="0">
              <a:srgbClr val="333333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376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A930E67-018D-4633-B1D6-6053157E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22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More specifically,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that geyser is </a:t>
            </a:r>
            <a:r>
              <a:rPr lang="en-GB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next to the «Bay of Plenty».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1CBB2D-B484-4BD1-8B91-0918FB14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29" y="1690688"/>
            <a:ext cx="5867444" cy="481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9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52" y="457801"/>
            <a:ext cx="4821195" cy="5652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400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meters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It’s a water column with height of </a:t>
            </a:r>
            <a:r>
              <a:rPr lang="en-US" b="1" dirty="0" err="1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Lachta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-Center!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ABDEA1-E477-44D3-9631-442C0B97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435" y="87719"/>
            <a:ext cx="4803112" cy="6594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DA041B-216E-40D0-ADDC-52B51BA9E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750" l="19444" r="100000">
                        <a14:foregroundMark x1="35444" y1="82083" x2="28111" y2="83167"/>
                        <a14:foregroundMark x1="39111" y1="86500" x2="27222" y2="83417"/>
                        <a14:foregroundMark x1="49556" y1="17333" x2="50111" y2="8417"/>
                        <a14:foregroundMark x1="57222" y1="22083" x2="57667" y2="18167"/>
                        <a14:foregroundMark x1="61000" y1="19083" x2="62000" y2="16917"/>
                        <a14:foregroundMark x1="60111" y1="16417" x2="60556" y2="14083"/>
                        <a14:foregroundMark x1="58000" y1="15750" x2="58889" y2="13833"/>
                        <a14:backgroundMark x1="73667" y1="8417" x2="88667" y2="67750"/>
                        <a14:backgroundMark x1="82000" y1="60583" x2="82667" y2="72083"/>
                        <a14:backgroundMark x1="89556" y1="63167" x2="89889" y2="75167"/>
                        <a14:backgroundMark x1="34889" y1="67083" x2="35444" y2="76000"/>
                        <a14:backgroundMark x1="34000" y1="78000" x2="35778" y2="79667"/>
                        <a14:backgroundMark x1="37778" y1="58417" x2="37778" y2="6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367102"/>
            <a:ext cx="4946173" cy="7322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347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22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900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en-US" dirty="0"/>
              <a:t> </a:t>
            </a:r>
            <a:r>
              <a:rPr lang="en-US" sz="4900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it’s</a:t>
            </a:r>
            <a:r>
              <a:rPr lang="en-US" dirty="0"/>
              <a:t> </a:t>
            </a:r>
            <a:r>
              <a:rPr lang="en-US" sz="4900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even comparable with Burj Khalifa — the highest construction people have ever built!</a:t>
            </a:r>
            <a:endParaRPr lang="ru-RU" sz="4900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10C2B-67CB-4D79-98E0-94FBBEB5C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10" y="1941848"/>
            <a:ext cx="6853881" cy="463474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0530E6-12D4-4DA9-87F9-110FFB349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4167" l="0" r="100000">
                        <a14:foregroundMark x1="33444" y1="84583" x2="33444" y2="84583"/>
                        <a14:foregroundMark x1="34222" y1="83500" x2="34222" y2="83500"/>
                        <a14:foregroundMark x1="38556" y1="82000" x2="38556" y2="82000"/>
                        <a14:foregroundMark x1="42444" y1="84583" x2="46222" y2="78500"/>
                        <a14:foregroundMark x1="37667" y1="85917" x2="56556" y2="89333"/>
                        <a14:foregroundMark x1="44444" y1="88417" x2="69333" y2="88000"/>
                        <a14:foregroundMark x1="68111" y1="87833" x2="48778" y2="79083"/>
                        <a14:foregroundMark x1="45333" y1="71250" x2="45000" y2="45833"/>
                        <a14:foregroundMark x1="45778" y1="44500" x2="45889" y2="23000"/>
                        <a14:foregroundMark x1="47889" y1="20917" x2="50222" y2="8417"/>
                        <a14:foregroundMark x1="49333" y1="14833" x2="41444" y2="32833"/>
                        <a14:foregroundMark x1="43000" y1="46500" x2="42889" y2="65000"/>
                        <a14:foregroundMark x1="42667" y1="71333" x2="42111" y2="79833"/>
                        <a14:foregroundMark x1="61000" y1="56250" x2="61778" y2="82417"/>
                        <a14:foregroundMark x1="71333" y1="85417" x2="86111" y2="85417"/>
                        <a14:foregroundMark x1="62667" y1="80000" x2="49889" y2="24833"/>
                        <a14:foregroundMark x1="54000" y1="39083" x2="51667" y2="24750"/>
                        <a14:foregroundMark x1="55778" y1="19333" x2="58667" y2="18250"/>
                        <a14:foregroundMark x1="58556" y1="17333" x2="60000" y2="19750"/>
                        <a14:foregroundMark x1="56556" y1="18000" x2="59778" y2="16750"/>
                        <a14:foregroundMark x1="58000" y1="15917" x2="58667" y2="15833"/>
                        <a14:foregroundMark x1="58333" y1="15667" x2="59556" y2="15500"/>
                        <a14:foregroundMark x1="26667" y1="83917" x2="26222" y2="83083"/>
                        <a14:foregroundMark x1="26667" y1="81917" x2="30778" y2="80833"/>
                        <a14:foregroundMark x1="26222" y1="81083" x2="29111" y2="82417"/>
                        <a14:foregroundMark x1="24667" y1="82583" x2="26667" y2="83417"/>
                        <a14:foregroundMark x1="25333" y1="81750" x2="23556" y2="83250"/>
                        <a14:foregroundMark x1="24333" y1="81917" x2="42444" y2="81333"/>
                        <a14:backgroundMark x1="12000" y1="59750" x2="24444" y2="0"/>
                        <a14:backgroundMark x1="91889" y1="52417" x2="84444" y2="667"/>
                        <a14:backgroundMark x1="70111" y1="8917" x2="79111" y2="63750"/>
                        <a14:backgroundMark x1="86778" y1="66750" x2="84444" y2="73250"/>
                        <a14:backgroundMark x1="87667" y1="63917" x2="90111" y2="74750"/>
                        <a14:backgroundMark x1="95667" y1="74167" x2="90778" y2="76917"/>
                        <a14:backgroundMark x1="84889" y1="71333" x2="78556" y2="74500"/>
                        <a14:backgroundMark x1="75778" y1="1250" x2="71667" y2="0"/>
                        <a14:backgroundMark x1="71111" y1="15917" x2="59778" y2="167"/>
                        <a14:backgroundMark x1="27667" y1="14167" x2="6111" y2="51083"/>
                        <a14:backgroundMark x1="27667" y1="60000" x2="15333" y2="42417"/>
                        <a14:backgroundMark x1="25556" y1="68417" x2="25556" y2="60250"/>
                        <a14:backgroundMark x1="35333" y1="66083" x2="20333" y2="28000"/>
                        <a14:backgroundMark x1="25556" y1="37000" x2="33667" y2="2583"/>
                        <a14:backgroundMark x1="36778" y1="13667" x2="42667" y2="2583"/>
                        <a14:backgroundMark x1="36556" y1="13667" x2="28667" y2="46083"/>
                        <a14:backgroundMark x1="29111" y1="35000" x2="32778" y2="50917"/>
                        <a14:backgroundMark x1="37667" y1="15417" x2="31556" y2="46750"/>
                        <a14:backgroundMark x1="25222" y1="69333" x2="19111" y2="77417"/>
                        <a14:backgroundMark x1="15333" y1="70000" x2="5556" y2="82000"/>
                        <a14:backgroundMark x1="31111" y1="72333" x2="31889" y2="77167"/>
                        <a14:backgroundMark x1="33444" y1="74500" x2="34778" y2="75250"/>
                        <a14:backgroundMark x1="36556" y1="38750" x2="35111" y2="75833"/>
                        <a14:backgroundMark x1="35778" y1="75833" x2="35778" y2="75833"/>
                        <a14:backgroundMark x1="36000" y1="75667" x2="36000" y2="75667"/>
                        <a14:backgroundMark x1="36000" y1="74750" x2="36000" y2="74750"/>
                        <a14:backgroundMark x1="37444" y1="72583" x2="37444" y2="72583"/>
                        <a14:backgroundMark x1="37222" y1="68500" x2="37222" y2="68500"/>
                        <a14:backgroundMark x1="36000" y1="58500" x2="36000" y2="58500"/>
                        <a14:backgroundMark x1="38222" y1="41250" x2="38222" y2="41250"/>
                        <a14:backgroundMark x1="33111" y1="76583" x2="34889" y2="78417"/>
                        <a14:backgroundMark x1="35333" y1="78500" x2="36000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61" y="2059238"/>
            <a:ext cx="3159528" cy="42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4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7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The geyser had been discovered in 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1913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and Wikipedia says, that it was rather popular among aboriginals: the eruptions were quite impressive.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E85E32-F583-4EF2-8CD8-11283BA5C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775" y="1887407"/>
            <a:ext cx="6596449" cy="42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78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Obviously, it isn’t a lonely geyser. It’s surrounded by its «Siblings»: smaller geysers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6274A2-E977-4D28-88B7-890A15016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16" y="2726832"/>
            <a:ext cx="5671751" cy="3766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9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1F420-1166-4906-9FD9-7212DE8D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7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Here’s on of those geysers. It’s small but</a:t>
            </a:r>
            <a:r>
              <a:rPr lang="ru-RU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>
                <a:solidFill>
                  <a:srgbClr val="92D05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it shows promise. Little pigeons can carry great messages.</a:t>
            </a:r>
            <a:endParaRPr lang="ru-RU" b="1" dirty="0">
              <a:solidFill>
                <a:srgbClr val="92D05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B54E90-2BCA-43F4-A5B8-A5B8812E8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42" y="2026593"/>
            <a:ext cx="6699423" cy="44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972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224</Words>
  <Application>Microsoft Office PowerPoint</Application>
  <PresentationFormat>Широкоэкранный</PresentationFormat>
  <Paragraphs>17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Waimangu Geyser</vt:lpstr>
      <vt:lpstr>«I'm an expert, I want people to accept my information!»</vt:lpstr>
      <vt:lpstr>If we intend to find the biggest geyser in the world, we should definitely visit New Zealand</vt:lpstr>
      <vt:lpstr>More specifically, that geyser is next to the «Bay of Plenty».</vt:lpstr>
      <vt:lpstr>400 meters! It’s a water column with height of Lachta-Center!</vt:lpstr>
      <vt:lpstr>And it’s even comparable with Burj Khalifa — the highest construction people have ever built!</vt:lpstr>
      <vt:lpstr>The geyser had been discovered in 1913 and Wikipedia says, that it was rather popular among aboriginals: the eruptions were quite impressive.</vt:lpstr>
      <vt:lpstr>Obviously, it isn’t a lonely geyser. It’s surrounded by its «Siblings»: smaller geysers</vt:lpstr>
      <vt:lpstr>Here’s on of those geysers. It’s small but it shows promise. Little pigeons can carry great messages.</vt:lpstr>
      <vt:lpstr>There is also an incredibly beautiful «Blue» lake next to the geyser.</vt:lpstr>
      <vt:lpstr>Sitting on a sofa, it’s pretty difficult to realize(,) how beautiful the eruptions are. But this picture can bring you closer to understanding:</vt:lpstr>
      <vt:lpstr>Thanks for your attention!</vt:lpstr>
      <vt:lpstr>You are welcome to ask so many questions that they become uncountable and can be called «much questions»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Waimangu Geyser</dc:title>
  <dc:creator>Владимир Латыпов</dc:creator>
  <cp:lastModifiedBy>Владимир Латыпов</cp:lastModifiedBy>
  <cp:revision>57</cp:revision>
  <dcterms:created xsi:type="dcterms:W3CDTF">2021-02-12T06:51:46Z</dcterms:created>
  <dcterms:modified xsi:type="dcterms:W3CDTF">2021-02-19T10:26:43Z</dcterms:modified>
</cp:coreProperties>
</file>